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A099BB9-A48F-493C-BF26-216F2C7A1D6B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76B98DE-B764-4C00-8A28-14E94EA68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.bnet.com/blogs/verizon-prepping-the-ip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1066800"/>
            <a:ext cx="8229600" cy="44196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FUTURE OF IPADS IN THE CLASSROOM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DOWNLOADING APPS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600200"/>
            <a:ext cx="457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Teachers will be able to create apps on the specific things there students are learning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Students would be able to download apps that teachers believe will help them learn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Additional apps would be available for supplements to learning and aids for students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Students would be able to not only use apps in class, but at home</a:t>
            </a:r>
            <a:endParaRPr lang="en-US" sz="2400" dirty="0"/>
          </a:p>
        </p:txBody>
      </p:sp>
      <p:pic>
        <p:nvPicPr>
          <p:cNvPr id="15362" name="Picture 2" descr="http://assets.nydailynews.com/img/2010/04/16/alg_ip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267200" cy="30765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43400" y="1600200"/>
            <a:ext cx="480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Teachers would be able to use apps that encompass various learning techniques aka. Podcasts, power points, games, etc.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Classroom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1905000"/>
            <a:ext cx="4038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Iphones already have skyping capabilities how long until the Ipad does?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Students who are sick or are unable to attend class would be able to skype teachers while they were teaching and still feel as if they were a part of the classroom and learning experience</a:t>
            </a:r>
            <a:endParaRPr lang="en-US" sz="2400" dirty="0"/>
          </a:p>
        </p:txBody>
      </p:sp>
      <p:pic>
        <p:nvPicPr>
          <p:cNvPr id="14338" name="Picture 2" descr="http://entmind.com/pub/myasto2/files/2010/11/128925338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4247765" cy="4556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981</TotalTime>
  <Words>139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Module</vt:lpstr>
      <vt:lpstr>Slide 1</vt:lpstr>
      <vt:lpstr>DOWNLOADING APPS</vt:lpstr>
      <vt:lpstr>Virtual Classroom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OF IPADS IN THE CLASSROOM</dc:title>
  <dc:creator>Abbey</dc:creator>
  <cp:lastModifiedBy>%USERNAME%</cp:lastModifiedBy>
  <cp:revision>42</cp:revision>
  <dcterms:created xsi:type="dcterms:W3CDTF">2011-01-11T00:18:19Z</dcterms:created>
  <dcterms:modified xsi:type="dcterms:W3CDTF">2011-01-26T20:16:24Z</dcterms:modified>
</cp:coreProperties>
</file>