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ECD21EF-06E9-476E-8C21-26472B7319A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D908A27-23E8-4256-84AF-2DFA1E347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21EF-06E9-476E-8C21-26472B7319A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08A27-23E8-4256-84AF-2DFA1E347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21EF-06E9-476E-8C21-26472B7319A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08A27-23E8-4256-84AF-2DFA1E347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CD21EF-06E9-476E-8C21-26472B7319A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D908A27-23E8-4256-84AF-2DFA1E347D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CD21EF-06E9-476E-8C21-26472B7319A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D908A27-23E8-4256-84AF-2DFA1E347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21EF-06E9-476E-8C21-26472B7319A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08A27-23E8-4256-84AF-2DFA1E347D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21EF-06E9-476E-8C21-26472B7319A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08A27-23E8-4256-84AF-2DFA1E347D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CD21EF-06E9-476E-8C21-26472B7319A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D908A27-23E8-4256-84AF-2DFA1E347D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21EF-06E9-476E-8C21-26472B7319A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08A27-23E8-4256-84AF-2DFA1E347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CD21EF-06E9-476E-8C21-26472B7319A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D908A27-23E8-4256-84AF-2DFA1E347D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CD21EF-06E9-476E-8C21-26472B7319A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D908A27-23E8-4256-84AF-2DFA1E347D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CD21EF-06E9-476E-8C21-26472B7319A6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D908A27-23E8-4256-84AF-2DFA1E347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2057400"/>
            <a:ext cx="6172200" cy="1894362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1">
                    <a:lumMod val="75000"/>
                  </a:schemeClr>
                </a:solidFill>
              </a:rPr>
              <a:t>ABC IT’S EASY 		AS 123</a:t>
            </a:r>
            <a:endParaRPr lang="en-US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56948" y="381000"/>
            <a:ext cx="38459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 is for ….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8" name="Picture 4" descr="C:\Users\SWEETP\AppData\Local\Microsoft\Windows\Temporary Internet Files\Content.IE5\LGXVM9YX\MP90044481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4800600"/>
            <a:ext cx="1161627" cy="1524000"/>
          </a:xfrm>
          <a:prstGeom prst="rect">
            <a:avLst/>
          </a:prstGeom>
          <a:noFill/>
        </p:spPr>
      </p:pic>
      <p:pic>
        <p:nvPicPr>
          <p:cNvPr id="1029" name="Picture 5" descr="C:\Users\SWEETP\AppData\Local\Microsoft\Windows\Temporary Internet Files\Content.IE5\LGXVM9YX\MC90043391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3200400"/>
            <a:ext cx="1714500" cy="17145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762000" y="3048000"/>
            <a:ext cx="152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</a:t>
            </a:r>
            <a:endParaRPr lang="en-US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3" name="Apple">
            <a:hlinkClick r:id="" action="ppaction://media"/>
          </p:cNvPr>
          <p:cNvPicPr>
            <a:picLocks noRot="1" noChangeAspect="1"/>
          </p:cNvPicPr>
          <p:nvPr>
            <a:wavAudioFile r:embed="rId1" name="Apple"/>
          </p:nvPr>
        </p:nvPicPr>
        <p:blipFill>
          <a:blip r:embed="rId5" cstate="print"/>
          <a:stretch>
            <a:fillRect/>
          </a:stretch>
        </p:blipFill>
        <p:spPr>
          <a:xfrm>
            <a:off x="8305800" y="5867400"/>
            <a:ext cx="304800" cy="304800"/>
          </a:xfrm>
          <a:prstGeom prst="rect">
            <a:avLst/>
          </a:prstGeom>
        </p:spPr>
      </p:pic>
      <p:pic>
        <p:nvPicPr>
          <p:cNvPr id="1027" name="Picture 3" descr="C:\Users\SWEETP\AppData\Local\Microsoft\Windows\Temporary Internet Files\Content.IE5\QMO5HOGN\MC900441708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1676400"/>
            <a:ext cx="1524000" cy="1524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50867E-6 L -0.59166 0.23307 " pathEditMode="relative" ptsTypes="AA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15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381000"/>
            <a:ext cx="5943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 is for ….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C:\Program Files\Microsoft Office 2007\MEDIA\CAGCAT10\j0299763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048000"/>
            <a:ext cx="1759363" cy="1447800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 2007\MEDIA\CAGCAT10\j033226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371600"/>
            <a:ext cx="1447800" cy="1636427"/>
          </a:xfrm>
          <a:prstGeom prst="rect">
            <a:avLst/>
          </a:prstGeom>
          <a:noFill/>
        </p:spPr>
      </p:pic>
      <p:pic>
        <p:nvPicPr>
          <p:cNvPr id="1028" name="Picture 4" descr="C:\Program Files\Microsoft Office 2007\MEDIA\CAGCAT10\j0332364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953000"/>
            <a:ext cx="1829714" cy="1474927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533400" y="2667000"/>
            <a:ext cx="146304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</a:t>
            </a:r>
            <a:endParaRPr lang="en-US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60116E-6 L -0.5 -0.02219 " pathEditMode="relative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76400" y="381000"/>
            <a:ext cx="5486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 is for …..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0" name="Picture 2" descr="C:\Documents and Settings\burksln\Local Settings\Temporary Internet Files\Content.IE5\HK0WA9TA\MC90043632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4724400"/>
            <a:ext cx="1714500" cy="1714500"/>
          </a:xfrm>
          <a:prstGeom prst="rect">
            <a:avLst/>
          </a:prstGeom>
          <a:noFill/>
        </p:spPr>
      </p:pic>
      <p:pic>
        <p:nvPicPr>
          <p:cNvPr id="2051" name="Picture 3" descr="C:\Documents and Settings\burksln\Local Settings\Temporary Internet Files\Content.IE5\HK0WA9TA\MC90043544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752600"/>
            <a:ext cx="1835150" cy="1441450"/>
          </a:xfrm>
          <a:prstGeom prst="rect">
            <a:avLst/>
          </a:prstGeom>
          <a:noFill/>
        </p:spPr>
      </p:pic>
      <p:pic>
        <p:nvPicPr>
          <p:cNvPr id="2052" name="Picture 4" descr="C:\Documents and Settings\burksln\Local Settings\Temporary Internet Files\Content.IE5\ME4RQM6Y\MC90044170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3581400"/>
            <a:ext cx="1524000" cy="15240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914400" y="2819400"/>
            <a:ext cx="12954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</a:t>
            </a:r>
            <a:endParaRPr lang="en-US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3.69942E-6 L -0.42501 -0.25526 " pathEditMode="relative" ptsTypes="A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71600" y="457200"/>
            <a:ext cx="5943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 is for ….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074" name="Picture 2" descr="C:\Documents and Settings\burksln\Local Settings\Temporary Internet Files\Content.IE5\HK0WA9TA\MC90043544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800600"/>
            <a:ext cx="1835150" cy="1441450"/>
          </a:xfrm>
          <a:prstGeom prst="rect">
            <a:avLst/>
          </a:prstGeom>
          <a:noFill/>
        </p:spPr>
      </p:pic>
      <p:pic>
        <p:nvPicPr>
          <p:cNvPr id="3075" name="Picture 3" descr="C:\Documents and Settings\burksln\Local Settings\Temporary Internet Files\Content.IE5\ME4RQM6Y\MP900449103[1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124200"/>
            <a:ext cx="1928612" cy="1530032"/>
          </a:xfrm>
          <a:prstGeom prst="rect">
            <a:avLst/>
          </a:prstGeom>
          <a:noFill/>
        </p:spPr>
      </p:pic>
      <p:pic>
        <p:nvPicPr>
          <p:cNvPr id="3077" name="Picture 5" descr="C:\Documents and Settings\burksln\Local Settings\Temporary Internet Files\Content.IE5\ME4RQM6Y\MC90033310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752600"/>
            <a:ext cx="1826971" cy="147767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066800" y="2819400"/>
            <a:ext cx="121058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</a:t>
            </a:r>
            <a:endParaRPr lang="en-US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535 0.00601 L -0.43368 -0.26034 " pathEditMode="relative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</TotalTime>
  <Words>23</Words>
  <Application>Microsoft Office PowerPoint</Application>
  <PresentationFormat>On-screen Show (4:3)</PresentationFormat>
  <Paragraphs>9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ABC IT’S EASY   AS 123</vt:lpstr>
      <vt:lpstr>Slide 2</vt:lpstr>
      <vt:lpstr>Slide 3</vt:lpstr>
      <vt:lpstr>Slide 4</vt:lpstr>
      <vt:lpstr>Slide 5</vt:lpstr>
      <vt:lpstr>Slide 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ABC IT’S EASY   AS 123</dc:title>
  <dc:creator>SWEETP</dc:creator>
  <cp:lastModifiedBy>Abbey</cp:lastModifiedBy>
  <cp:revision>8</cp:revision>
  <dcterms:created xsi:type="dcterms:W3CDTF">2011-02-09T05:08:14Z</dcterms:created>
  <dcterms:modified xsi:type="dcterms:W3CDTF">2011-02-09T17:15:36Z</dcterms:modified>
</cp:coreProperties>
</file>